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10"/>
  </p:notesMasterIdLst>
  <p:sldIdLst>
    <p:sldId id="257" r:id="rId3"/>
    <p:sldId id="265" r:id="rId4"/>
    <p:sldId id="406" r:id="rId5"/>
    <p:sldId id="267" r:id="rId6"/>
    <p:sldId id="268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345" r:id="rId27"/>
    <p:sldId id="408" r:id="rId28"/>
    <p:sldId id="346" r:id="rId29"/>
    <p:sldId id="416" r:id="rId30"/>
    <p:sldId id="347" r:id="rId31"/>
    <p:sldId id="348" r:id="rId32"/>
    <p:sldId id="349" r:id="rId33"/>
    <p:sldId id="467" r:id="rId34"/>
    <p:sldId id="350" r:id="rId35"/>
    <p:sldId id="466" r:id="rId36"/>
    <p:sldId id="415" r:id="rId37"/>
    <p:sldId id="424" r:id="rId38"/>
    <p:sldId id="269" r:id="rId39"/>
    <p:sldId id="270" r:id="rId40"/>
    <p:sldId id="271" r:id="rId41"/>
    <p:sldId id="414" r:id="rId42"/>
    <p:sldId id="272" r:id="rId43"/>
    <p:sldId id="399" r:id="rId44"/>
    <p:sldId id="425" r:id="rId45"/>
    <p:sldId id="404" r:id="rId46"/>
    <p:sldId id="356" r:id="rId47"/>
    <p:sldId id="357" r:id="rId48"/>
    <p:sldId id="400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45" r:id="rId90"/>
    <p:sldId id="328" r:id="rId91"/>
    <p:sldId id="329" r:id="rId92"/>
    <p:sldId id="426" r:id="rId93"/>
    <p:sldId id="354" r:id="rId94"/>
    <p:sldId id="353" r:id="rId95"/>
    <p:sldId id="351" r:id="rId96"/>
    <p:sldId id="352" r:id="rId97"/>
    <p:sldId id="405" r:id="rId98"/>
    <p:sldId id="417" r:id="rId99"/>
    <p:sldId id="418" r:id="rId100"/>
    <p:sldId id="403" r:id="rId101"/>
    <p:sldId id="324" r:id="rId102"/>
    <p:sldId id="410" r:id="rId103"/>
    <p:sldId id="326" r:id="rId104"/>
    <p:sldId id="413" r:id="rId105"/>
    <p:sldId id="412" r:id="rId106"/>
    <p:sldId id="411" r:id="rId107"/>
    <p:sldId id="407" r:id="rId108"/>
    <p:sldId id="409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107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95385" y="3561111"/>
            <a:ext cx="4070195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.setFilled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(true);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add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400" b="1">
                <a:solidFill>
                  <a:srgbClr val="B70051"/>
                </a:solidFill>
                <a:latin typeface="Courier New" charset="0"/>
              </a:rPr>
              <a:t>int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Your weight on the moon is 16.5% </a:t>
            </a:r>
            <a:r>
              <a:rPr lang="en-US"/>
              <a:t>your weight on the earth</a:t>
            </a:r>
          </a:p>
        </p:txBody>
      </p:sp>
    </p:spTree>
    <p:extLst>
      <p:ext uri="{BB962C8B-B14F-4D97-AF65-F5344CB8AC3E}">
        <p14:creationId xmlns:p14="http://schemas.microsoft.com/office/powerpoint/2010/main" val="216534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Java methods: </a:t>
            </a:r>
          </a:p>
          <a:p>
            <a:pPr algn="ctr"/>
            <a:r>
              <a:rPr lang="en-US" sz="2400" dirty="0"/>
              <a:t>Java methods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604952" y="3992137"/>
            <a:ext cx="157927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4322</Words>
  <Application>Microsoft Macintosh PowerPoint</Application>
  <PresentationFormat>On-screen Show (4:3)</PresentationFormat>
  <Paragraphs>1017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4" baseType="lpstr"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37</cp:revision>
  <cp:lastPrinted>2018-01-24T19:02:47Z</cp:lastPrinted>
  <dcterms:created xsi:type="dcterms:W3CDTF">2016-06-22T10:46:22Z</dcterms:created>
  <dcterms:modified xsi:type="dcterms:W3CDTF">2018-01-24T22:24:35Z</dcterms:modified>
</cp:coreProperties>
</file>